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5" r:id="rId2"/>
    <p:sldId id="286" r:id="rId3"/>
    <p:sldId id="293" r:id="rId4"/>
    <p:sldId id="294" r:id="rId5"/>
    <p:sldId id="295" r:id="rId6"/>
    <p:sldId id="297" r:id="rId7"/>
    <p:sldId id="296" r:id="rId8"/>
    <p:sldId id="292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5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097" autoAdjust="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35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A3C0C-F028-415A-A9A1-DF02452CA849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5EEB1-81D4-4478-B717-C1E44C94AA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63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50B522-2D35-4997-0623-B5D6699D4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2CB78D-9D8C-506A-FA6F-8A0338D31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37FF86-9CC0-E5F6-30B3-1DC18EEF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6BC034-A9F7-1235-4376-236634E8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BF6DFC-677A-605F-2074-B1F6602C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 descr="Placa vermelha com letras brancas&#10;&#10;Descrição gerada automaticamente com confiança baixa">
            <a:extLst>
              <a:ext uri="{FF2B5EF4-FFF2-40B4-BE49-F238E27FC236}">
                <a16:creationId xmlns:a16="http://schemas.microsoft.com/office/drawing/2014/main" id="{DDC7F3A6-10E0-D7ED-714A-91BFA1428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21944"/>
            <a:ext cx="2028700" cy="973776"/>
          </a:xfrm>
          <a:prstGeom prst="rect">
            <a:avLst/>
          </a:prstGeom>
        </p:spPr>
      </p:pic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97BE0924-851A-E034-9508-A87D131D10DE}"/>
              </a:ext>
            </a:extLst>
          </p:cNvPr>
          <p:cNvSpPr/>
          <p:nvPr userDrawn="1"/>
        </p:nvSpPr>
        <p:spPr>
          <a:xfrm flipH="1">
            <a:off x="-238125" y="5057774"/>
            <a:ext cx="12430125" cy="1800225"/>
          </a:xfrm>
          <a:prstGeom prst="rtTriangle">
            <a:avLst/>
          </a:prstGeom>
          <a:solidFill>
            <a:srgbClr val="4255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ernnova Aerospace - Crunchbase Company Profile &amp; Funding">
            <a:extLst>
              <a:ext uri="{FF2B5EF4-FFF2-40B4-BE49-F238E27FC236}">
                <a16:creationId xmlns:a16="http://schemas.microsoft.com/office/drawing/2014/main" id="{1CFA1458-4738-24CC-7308-EAF27B60744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2" b="31552"/>
          <a:stretch/>
        </p:blipFill>
        <p:spPr bwMode="auto">
          <a:xfrm>
            <a:off x="7500530" y="497760"/>
            <a:ext cx="2481670" cy="62214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54E91-5C3E-59ED-3094-9B528D7B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86EE5C-5B09-ADAD-6527-67644D5DE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8DF3FF-CA0A-F415-3E56-14E3D2823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2F424D-A556-37E8-ECF6-B71C1EF6B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12980A-C840-C1BB-4EF5-F80E5D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86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44A5BD3-2AEE-8276-819C-3F47B401B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E8764F-1164-683A-6686-08D7DD8DF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068080-728F-2869-75A7-E28F8FC11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C5529-1F88-C773-6079-068FFE41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AC6AE9-68E9-346D-0494-C68BB5AE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13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B2CC9-A2BB-B5F7-F32A-372D428B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2B5E5-D246-54E9-B50E-6D41CC0DB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D0531E-ECB7-8342-A7AC-A5A7F1BF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58B44A-ED03-4BF1-093C-671DEB9E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E58143-8200-31DD-DC5A-BC655DE0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6DCC79A-714D-607E-A68B-ED1B2AEDC7C5}"/>
              </a:ext>
            </a:extLst>
          </p:cNvPr>
          <p:cNvSpPr/>
          <p:nvPr userDrawn="1"/>
        </p:nvSpPr>
        <p:spPr>
          <a:xfrm>
            <a:off x="0" y="6065837"/>
            <a:ext cx="12192000" cy="492125"/>
          </a:xfrm>
          <a:prstGeom prst="rect">
            <a:avLst/>
          </a:prstGeom>
          <a:solidFill>
            <a:srgbClr val="4255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Placa vermelha com letras brancas&#10;&#10;Descrição gerada automaticamente com confiança baixa">
            <a:extLst>
              <a:ext uri="{FF2B5EF4-FFF2-40B4-BE49-F238E27FC236}">
                <a16:creationId xmlns:a16="http://schemas.microsoft.com/office/drawing/2014/main" id="{1D742E3F-35DA-036F-9FE0-E36C6A967D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21944"/>
            <a:ext cx="2028700" cy="973776"/>
          </a:xfrm>
          <a:prstGeom prst="rect">
            <a:avLst/>
          </a:prstGeom>
        </p:spPr>
      </p:pic>
      <p:pic>
        <p:nvPicPr>
          <p:cNvPr id="11" name="Picture 2" descr="Aernnova Aerospace - Crunchbase Company Profile &amp; Funding">
            <a:extLst>
              <a:ext uri="{FF2B5EF4-FFF2-40B4-BE49-F238E27FC236}">
                <a16:creationId xmlns:a16="http://schemas.microsoft.com/office/drawing/2014/main" id="{37D1CF55-4D91-8264-B4B2-D280F4E3015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2" b="31552"/>
          <a:stretch/>
        </p:blipFill>
        <p:spPr bwMode="auto">
          <a:xfrm>
            <a:off x="7500530" y="497760"/>
            <a:ext cx="2481670" cy="62214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88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052AD-F9B1-6022-553E-F8036B1F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71CF18-6C6B-EFBA-BFB0-282875BB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169BF3-7F20-FBD8-1FBD-9ECB7689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9ED43A-2CEE-FC8B-872B-D6103C1A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C5382B-61A0-4ACE-966F-D4562C06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93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A02E6-50B7-DBA7-7998-2C060509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3E28AC-7D3C-D3C5-B3BE-C2629F852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B7B541-7383-11D5-DC2A-CF7877BAB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DB48B2-4796-5D6D-D544-83AFE98F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9C224D-3822-E6CF-E31E-C658A329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710020-E773-E9AC-B0D4-B7EFA467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65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16DCF-8249-1A54-5A1C-25DA5CF6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1EEF2E-4589-E597-945E-FE9218ED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D6765A-55D6-E62B-8E6E-C7727CDBA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592D32-E4ED-1DEF-B7E4-6DFDB0AD7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0646DDC-95C5-BEAE-9FDD-CC8698706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FF6F3B9-1962-57B2-5840-5D503D328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83FF9A-5C15-51B9-8027-351571ED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ED1CCB-ACD1-0B64-51E0-9F39662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DD96264-245E-0CC9-33D3-68CE587EB3B9}"/>
              </a:ext>
            </a:extLst>
          </p:cNvPr>
          <p:cNvSpPr/>
          <p:nvPr userDrawn="1"/>
        </p:nvSpPr>
        <p:spPr>
          <a:xfrm>
            <a:off x="0" y="6065837"/>
            <a:ext cx="12192000" cy="492125"/>
          </a:xfrm>
          <a:prstGeom prst="rect">
            <a:avLst/>
          </a:prstGeom>
          <a:solidFill>
            <a:srgbClr val="4255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Placa vermelha com letras brancas&#10;&#10;Descrição gerada automaticamente com confiança baixa">
            <a:extLst>
              <a:ext uri="{FF2B5EF4-FFF2-40B4-BE49-F238E27FC236}">
                <a16:creationId xmlns:a16="http://schemas.microsoft.com/office/drawing/2014/main" id="{180F43EA-389B-AC55-5F7A-59ED17D0B1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21944"/>
            <a:ext cx="2028700" cy="973776"/>
          </a:xfrm>
          <a:prstGeom prst="rect">
            <a:avLst/>
          </a:prstGeom>
        </p:spPr>
      </p:pic>
      <p:pic>
        <p:nvPicPr>
          <p:cNvPr id="14" name="Picture 2" descr="Aernnova Aerospace - Crunchbase Company Profile &amp; Funding">
            <a:extLst>
              <a:ext uri="{FF2B5EF4-FFF2-40B4-BE49-F238E27FC236}">
                <a16:creationId xmlns:a16="http://schemas.microsoft.com/office/drawing/2014/main" id="{EDF5641A-7866-B6A4-CF66-14D6B9C4676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2" b="31552"/>
          <a:stretch/>
        </p:blipFill>
        <p:spPr bwMode="auto">
          <a:xfrm>
            <a:off x="7500530" y="497760"/>
            <a:ext cx="2481670" cy="62214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0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E6878-7896-EFC8-F2CA-0B6F0541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7D6CA8E-1A5B-2794-DC74-4D82F32C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9A8BE51-E58A-AEC3-4136-23D3F40E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DFB5160-96BD-B949-D3CA-7BD3B738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33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8F134F-F86F-05BF-20B6-793CA95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CE4609-0821-0A53-0EC4-C496925B7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2CA71D-760D-9361-74DE-6E97B179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39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E268B-5792-9CE2-ABE2-1B7B9960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367AB4-9D41-C99D-322C-E28A70B70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5A5E0C-2877-9E26-67D2-BB2D3DBED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862924-5858-16C9-81FA-E8707B14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7803F8-E42F-3FB0-3411-595A913B9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296DA5-C439-2FE6-2608-37E5E3B0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42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2E980-6EF3-D163-59A0-96673AFE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921655-717C-435E-00DC-32514C601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4BD327-5CC1-734E-CF3E-C274E87F0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DC7F5D-D60F-D95E-0ED6-E1147D078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6AFC3F-A629-9C38-61ED-052F1C538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DFD89D-1228-A0A8-C1F5-4C28874B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A8EF098-739B-E625-7916-3A0A85B396EC}"/>
              </a:ext>
            </a:extLst>
          </p:cNvPr>
          <p:cNvSpPr/>
          <p:nvPr userDrawn="1"/>
        </p:nvSpPr>
        <p:spPr>
          <a:xfrm>
            <a:off x="0" y="6065837"/>
            <a:ext cx="12192000" cy="492125"/>
          </a:xfrm>
          <a:prstGeom prst="rect">
            <a:avLst/>
          </a:prstGeom>
          <a:solidFill>
            <a:srgbClr val="4255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Placa vermelha com letras brancas&#10;&#10;Descrição gerada automaticamente com confiança baixa">
            <a:extLst>
              <a:ext uri="{FF2B5EF4-FFF2-40B4-BE49-F238E27FC236}">
                <a16:creationId xmlns:a16="http://schemas.microsoft.com/office/drawing/2014/main" id="{82A3147A-1526-DCE6-EB6F-53C354AC51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21944"/>
            <a:ext cx="2028700" cy="973776"/>
          </a:xfrm>
          <a:prstGeom prst="rect">
            <a:avLst/>
          </a:prstGeom>
        </p:spPr>
      </p:pic>
      <p:pic>
        <p:nvPicPr>
          <p:cNvPr id="11" name="Picture 2" descr="Aernnova Aerospace - Crunchbase Company Profile &amp; Funding">
            <a:extLst>
              <a:ext uri="{FF2B5EF4-FFF2-40B4-BE49-F238E27FC236}">
                <a16:creationId xmlns:a16="http://schemas.microsoft.com/office/drawing/2014/main" id="{BAD4119E-0383-CD33-A05D-3E28110C3C5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2" b="31552"/>
          <a:stretch/>
        </p:blipFill>
        <p:spPr bwMode="auto">
          <a:xfrm>
            <a:off x="7500530" y="497760"/>
            <a:ext cx="2481670" cy="62214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0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2A0444-60F3-76C5-9A82-41431CEA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8519D4-493E-C92C-9E31-8966DDF28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2B398E-41F1-AA45-FE5D-F4CB4EE18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4D955-490C-4651-84C6-3FD71458E38B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2C5408-93D7-8560-8FF4-FC1E8D8C1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9DE34C-5A4D-6183-EC9E-0577318EF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61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3CB6BB4-3E46-C995-9C85-E5BEE2714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ANB - Fatec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A25642BC-862C-509A-1421-4DCDF1026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Projeto integrador 3ª sprint</a:t>
            </a:r>
          </a:p>
          <a:p>
            <a:r>
              <a:rPr lang="pt-BR" b="1" dirty="0"/>
              <a:t>Isolamento de pintura</a:t>
            </a:r>
          </a:p>
          <a:p>
            <a:r>
              <a:rPr lang="pt-BR" dirty="0"/>
              <a:t>3° semestre de Manutenção de aeronaves</a:t>
            </a:r>
          </a:p>
        </p:txBody>
      </p:sp>
    </p:spTree>
    <p:extLst>
      <p:ext uri="{BB962C8B-B14F-4D97-AF65-F5344CB8AC3E}">
        <p14:creationId xmlns:p14="http://schemas.microsoft.com/office/powerpoint/2010/main" val="272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7B1A9-568F-0673-1A89-26F263B3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F07470-7423-4869-962D-42FF488B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Agatha Christie;</a:t>
            </a:r>
          </a:p>
          <a:p>
            <a:r>
              <a:rPr lang="pt-BR" dirty="0"/>
              <a:t>Jessica Simoni;</a:t>
            </a:r>
          </a:p>
          <a:p>
            <a:r>
              <a:rPr lang="pt-BR" dirty="0"/>
              <a:t>Teodoro da Purificação;</a:t>
            </a:r>
          </a:p>
        </p:txBody>
      </p:sp>
    </p:spTree>
    <p:extLst>
      <p:ext uri="{BB962C8B-B14F-4D97-AF65-F5344CB8AC3E}">
        <p14:creationId xmlns:p14="http://schemas.microsoft.com/office/powerpoint/2010/main" val="5563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A4206-92A7-98BF-7B9A-B5DF70C1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2ª sprint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A9DC9B-E7A2-C8A4-21FD-3BC63B534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2400" dirty="0"/>
              <a:t>Apresentação do protótipo em EVA</a:t>
            </a:r>
          </a:p>
          <a:p>
            <a:r>
              <a:rPr lang="pt-BR" sz="2400" dirty="0"/>
              <a:t>Apresentação do material que vai ser utilizado</a:t>
            </a:r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Espaço Reservado para Conteúdo 6" descr="Uma imagem contendo no interior, pia, vista, avião&#10;&#10;Descrição gerada automaticamente">
            <a:extLst>
              <a:ext uri="{FF2B5EF4-FFF2-40B4-BE49-F238E27FC236}">
                <a16:creationId xmlns:a16="http://schemas.microsoft.com/office/drawing/2014/main" id="{26C4B71D-9F72-CFED-D2FE-86C5C708C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4" b="30281"/>
          <a:stretch/>
        </p:blipFill>
        <p:spPr>
          <a:xfrm>
            <a:off x="5870879" y="1258352"/>
            <a:ext cx="4875677" cy="46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3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FB1C2F2-525C-3FAE-50AD-070955C5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foi feito na 3ª sprint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6FC55-6BD2-297D-93F0-F9AD9A6D3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Foco em criar e organizar melhor o cronograma</a:t>
            </a:r>
          </a:p>
          <a:p>
            <a:r>
              <a:rPr lang="pt-BR" dirty="0"/>
              <a:t>modelar o molde negativo no Catia V5</a:t>
            </a:r>
          </a:p>
          <a:p>
            <a:r>
              <a:rPr lang="pt-BR" dirty="0"/>
              <a:t>Pesquisa de procedimentos para usar o silicone que vai ser utilizado nos testes</a:t>
            </a:r>
          </a:p>
        </p:txBody>
      </p:sp>
    </p:spTree>
    <p:extLst>
      <p:ext uri="{BB962C8B-B14F-4D97-AF65-F5344CB8AC3E}">
        <p14:creationId xmlns:p14="http://schemas.microsoft.com/office/powerpoint/2010/main" val="19792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5CA7C-4B72-D469-51F3-67FC3ED0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EEDF1-22CF-C964-C2FC-04B5DB352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A9538C-470C-FAFD-093E-5265DDCA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0"/>
          <a:stretch/>
        </p:blipFill>
        <p:spPr>
          <a:xfrm>
            <a:off x="0" y="0"/>
            <a:ext cx="12192000" cy="65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B1FC8-BD6D-1D0A-2609-078BF113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Molde negativo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8F379B-2FCB-F99D-0F29-F955A180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04" y="1502150"/>
            <a:ext cx="5099798" cy="43172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12BD4A-091C-8A64-9306-71B9BBD0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02" y="1502150"/>
            <a:ext cx="5099798" cy="431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8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D4B3F-2FA1-BF3A-E9F7-68BB2303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Próximos passos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C61E52-AB09-1173-7C60-88F669EE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Tirar as medidas no estabilizador do E2</a:t>
            </a:r>
          </a:p>
          <a:p>
            <a:r>
              <a:rPr lang="pt-BR" dirty="0"/>
              <a:t>Testar o silicone</a:t>
            </a:r>
          </a:p>
          <a:p>
            <a:r>
              <a:rPr lang="pt-BR" dirty="0"/>
              <a:t>Modelar a peça no Catia V5 com a medidas</a:t>
            </a:r>
          </a:p>
          <a:p>
            <a:r>
              <a:rPr lang="pt-BR" dirty="0"/>
              <a:t>Fazer o molde negativo da peça</a:t>
            </a:r>
          </a:p>
          <a:p>
            <a:r>
              <a:rPr lang="pt-BR" dirty="0"/>
              <a:t>Fazer a peça </a:t>
            </a:r>
          </a:p>
          <a:p>
            <a:r>
              <a:rPr lang="pt-BR" dirty="0"/>
              <a:t>Testar </a:t>
            </a:r>
          </a:p>
        </p:txBody>
      </p:sp>
    </p:spTree>
    <p:extLst>
      <p:ext uri="{BB962C8B-B14F-4D97-AF65-F5344CB8AC3E}">
        <p14:creationId xmlns:p14="http://schemas.microsoft.com/office/powerpoint/2010/main" val="260640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940159-5BEA-2AC0-7DBF-E52667551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887"/>
            <a:ext cx="10515600" cy="4810076"/>
          </a:xfrm>
        </p:spPr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72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547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29234</TotalTime>
  <Words>113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Tema do Office</vt:lpstr>
      <vt:lpstr>Projeto ANB - Fatec</vt:lpstr>
      <vt:lpstr>Integrantes</vt:lpstr>
      <vt:lpstr>2ª sprint</vt:lpstr>
      <vt:lpstr>O que foi feito na 3ª sprint</vt:lpstr>
      <vt:lpstr>Apresentação do PowerPoint</vt:lpstr>
      <vt:lpstr>Molde negativo</vt:lpstr>
      <vt:lpstr>Próximos passos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Fuselagem</dc:title>
  <dc:creator>TEODORO DA PURIFICACAO</dc:creator>
  <cp:lastModifiedBy>TEODORO DA PURIFICACAO</cp:lastModifiedBy>
  <cp:revision>19</cp:revision>
  <dcterms:created xsi:type="dcterms:W3CDTF">2022-10-19T16:07:50Z</dcterms:created>
  <dcterms:modified xsi:type="dcterms:W3CDTF">2023-11-30T22:29:23Z</dcterms:modified>
</cp:coreProperties>
</file>